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19063"/>
            <a:ext cx="90344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Фото на сайт\121148648_781163346017262_52220066828113006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21"/>
          <a:stretch/>
        </p:blipFill>
        <p:spPr bwMode="auto">
          <a:xfrm>
            <a:off x="539552" y="3212976"/>
            <a:ext cx="3384376" cy="3132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 на сайт\121106050_1236047680092743_3065945850572781577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t="15128"/>
          <a:stretch/>
        </p:blipFill>
        <p:spPr bwMode="auto">
          <a:xfrm>
            <a:off x="4355976" y="476672"/>
            <a:ext cx="3967897" cy="2828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Фото на сайт\121109162_731214787609272_5743000238850046451_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26935"/>
          <a:stretch/>
        </p:blipFill>
        <p:spPr bwMode="auto">
          <a:xfrm>
            <a:off x="4139952" y="3377186"/>
            <a:ext cx="4148831" cy="293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949813">
            <a:off x="611561" y="908720"/>
            <a:ext cx="54726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Сходи на другий поверх </a:t>
            </a:r>
          </a:p>
          <a:p>
            <a:pPr algn="ctr"/>
            <a:r>
              <a:rPr lang="uk-UA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Яскраві та цікаві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0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на сайт\119010334_1583006341880840_1180857543707891440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1" r="9700"/>
          <a:stretch/>
        </p:blipFill>
        <p:spPr bwMode="auto">
          <a:xfrm>
            <a:off x="467544" y="412003"/>
            <a:ext cx="2951486" cy="3895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 на сайт\121161575_3352732801506864_7411496936459434959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2824765" cy="3400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Фото на сайт\121195385_344335150233729_62935453745624318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 t="21488" r="20051" b="6264"/>
          <a:stretch/>
        </p:blipFill>
        <p:spPr bwMode="auto">
          <a:xfrm>
            <a:off x="3419030" y="2379531"/>
            <a:ext cx="2807594" cy="3953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086925"/>
            <a:ext cx="60804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Весело нам на прогулянці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32" name="Picture 8" descr="C:\Users\User\Desktop\Фото на сайт\121106329_667386100840872_8747226109943866169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99" y="260648"/>
            <a:ext cx="2917525" cy="2944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19063"/>
            <a:ext cx="90344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3649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на сайт\121103197_400643978003862_8012586330346308421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7" r="259" b="12434"/>
          <a:stretch/>
        </p:blipFill>
        <p:spPr bwMode="auto">
          <a:xfrm>
            <a:off x="683568" y="2780928"/>
            <a:ext cx="3659408" cy="349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Фото на сайт\121117970_723332884923765_4611763491084150994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4" r="-2486" b="14081"/>
          <a:stretch/>
        </p:blipFill>
        <p:spPr bwMode="auto">
          <a:xfrm>
            <a:off x="4716016" y="548680"/>
            <a:ext cx="3982761" cy="410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7" y="980729"/>
            <a:ext cx="381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Наші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бізіборди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8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9144000" cy="658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Фото на сайт\121096263_347352546694606_7022561941116800016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" b="4224"/>
          <a:stretch/>
        </p:blipFill>
        <p:spPr bwMode="auto">
          <a:xfrm>
            <a:off x="5940151" y="3605439"/>
            <a:ext cx="2474007" cy="2469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 на сайт\121165062_2836689959896546_628169086343659856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548680"/>
            <a:ext cx="2664296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Фото на сайт\121126706_406017007460501_9169768873906340677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2" b="18749"/>
          <a:stretch/>
        </p:blipFill>
        <p:spPr bwMode="auto">
          <a:xfrm>
            <a:off x="3459855" y="548680"/>
            <a:ext cx="2696321" cy="1824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Фото на сайт\121148892_637885996870442_3949664810630055344_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10753"/>
          <a:stretch/>
        </p:blipFill>
        <p:spPr bwMode="auto">
          <a:xfrm>
            <a:off x="3347864" y="3620932"/>
            <a:ext cx="2275507" cy="2481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Фото на сайт\121156659_1718404794993259_368091812953260004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05439"/>
            <a:ext cx="2349419" cy="2512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Фото на сайт\121179305_3118656151577404_1421602903250392345_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3" t="5901" r="25053" b="-1"/>
          <a:stretch/>
        </p:blipFill>
        <p:spPr bwMode="auto">
          <a:xfrm rot="5400000">
            <a:off x="6145765" y="1351179"/>
            <a:ext cx="1690281" cy="2821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8789" y="2921979"/>
            <a:ext cx="73464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Безпечне розвивальне середовище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0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16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8</cp:revision>
  <dcterms:created xsi:type="dcterms:W3CDTF">2020-10-09T06:39:27Z</dcterms:created>
  <dcterms:modified xsi:type="dcterms:W3CDTF">2020-10-09T08:34:09Z</dcterms:modified>
</cp:coreProperties>
</file>